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28" r:id="rId1"/>
  </p:sldMasterIdLst>
  <p:notesMasterIdLst>
    <p:notesMasterId r:id="rId3"/>
  </p:notesMasterIdLst>
  <p:sldIdLst>
    <p:sldId id="256" r:id="rId2"/>
  </p:sldIdLst>
  <p:sldSz cx="9144000" cy="11887200"/>
  <p:notesSz cx="7010400" cy="9296400"/>
  <p:defaultTextStyle>
    <a:defPPr>
      <a:defRPr lang="en-US"/>
    </a:defPPr>
    <a:lvl1pPr algn="l" defTabSz="598488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598488" indent="-168275" algn="l" defTabSz="598488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1198563" indent="-338138" algn="l" defTabSz="598488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800225" indent="-508000" algn="l" defTabSz="598488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2400300" indent="-679450" algn="l" defTabSz="598488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5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5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5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5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74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5A07"/>
    <a:srgbClr val="F45707"/>
    <a:srgbClr val="145B40"/>
    <a:srgbClr val="6F6F6F"/>
    <a:srgbClr val="52842B"/>
    <a:srgbClr val="177713"/>
    <a:srgbClr val="C54E00"/>
    <a:srgbClr val="009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447" autoAdjust="0"/>
  </p:normalViewPr>
  <p:slideViewPr>
    <p:cSldViewPr snapToGrid="0" snapToObjects="1">
      <p:cViewPr>
        <p:scale>
          <a:sx n="47" d="100"/>
          <a:sy n="47" d="100"/>
        </p:scale>
        <p:origin x="1840" y="60"/>
      </p:cViewPr>
      <p:guideLst>
        <p:guide orient="horz" pos="374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defTabSz="6384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defTabSz="6384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4B7990F-2914-EB43-A0DD-D38D1967F0FB}" type="datetimeFigureOut">
              <a:rPr lang="en-US"/>
              <a:pPr>
                <a:defRPr/>
              </a:pPr>
              <a:t>11/3/2022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65350" y="696913"/>
            <a:ext cx="26797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defTabSz="6384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defTabSz="6384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734A395-78AF-C142-8EEA-CA9E1C65A9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474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286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28625" algn="l" defTabSz="4286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858838" algn="l" defTabSz="4286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289050" algn="l" defTabSz="4286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719263" algn="l" defTabSz="4286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150670" algn="l" defTabSz="4301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580804" algn="l" defTabSz="4301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010938" algn="l" defTabSz="4301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441074" algn="l" defTabSz="4301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638175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638175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638175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638175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638175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6381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6381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6381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6381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8DD4FE8-E23B-6344-9870-5A038943A3D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739353"/>
            <a:ext cx="8915400" cy="1521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5259893"/>
            <a:ext cx="8001000" cy="662730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559" tIns="120175" rIns="360524" bIns="120175" rtlCol="0">
            <a:normAutofit/>
          </a:bodyPr>
          <a:lstStyle>
            <a:lvl1pPr marL="0" indent="0" algn="l" defTabSz="1201747" rtl="0" eaLnBrk="1" latinLnBrk="0" hangingPunct="1">
              <a:spcBef>
                <a:spcPts val="2628"/>
              </a:spcBef>
              <a:buClr>
                <a:schemeClr val="accent1"/>
              </a:buClr>
              <a:buFont typeface="Wingdings 2" pitchFamily="18" charset="2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0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1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2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3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5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6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CA924-5F11-3B4C-8BA2-54803A20B719}" type="datetimeFigureOut">
              <a:rPr lang="en-US"/>
              <a:pPr>
                <a:defRPr/>
              </a:pPr>
              <a:t>11/3/2022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A13AB-0554-0B44-A41C-650AA2E25D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913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9500"/>
            <a:ext cx="8915400" cy="1584960"/>
          </a:xfrm>
          <a:solidFill>
            <a:schemeClr val="tx2"/>
          </a:solidFill>
        </p:spPr>
        <p:txBody>
          <a:bodyPr rtlCol="0">
            <a:normAutofit/>
          </a:bodyPr>
          <a:lstStyle>
            <a:lvl1pPr marL="0" indent="0" algn="l" defTabSz="1201747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8" y="3550310"/>
            <a:ext cx="3427413" cy="729081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600874" indent="0">
              <a:buNone/>
              <a:defRPr sz="3700"/>
            </a:lvl2pPr>
            <a:lvl3pPr marL="1201747" indent="0">
              <a:buNone/>
              <a:defRPr sz="3200"/>
            </a:lvl3pPr>
            <a:lvl4pPr marL="1802620" indent="0">
              <a:buNone/>
              <a:defRPr sz="2600"/>
            </a:lvl4pPr>
            <a:lvl5pPr marL="2403493" indent="0">
              <a:buNone/>
              <a:defRPr sz="2600"/>
            </a:lvl5pPr>
            <a:lvl6pPr marL="3004367" indent="0">
              <a:buNone/>
              <a:defRPr sz="2600"/>
            </a:lvl6pPr>
            <a:lvl7pPr marL="3605240" indent="0">
              <a:buNone/>
              <a:defRPr sz="2600"/>
            </a:lvl7pPr>
            <a:lvl8pPr marL="4206114" indent="0">
              <a:buNone/>
              <a:defRPr sz="2600"/>
            </a:lvl8pPr>
            <a:lvl9pPr marL="4806986" indent="0">
              <a:buNone/>
              <a:defRPr sz="2600"/>
            </a:lvl9pPr>
          </a:lstStyle>
          <a:p>
            <a:pPr lvl="0"/>
            <a:r>
              <a:rPr lang="en-US" noProof="0" dirty="0"/>
              <a:t>Drag picture to placeholder or click icon to add</a:t>
            </a:r>
            <a:endParaRPr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3534460"/>
            <a:ext cx="4572000" cy="7322516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559" tIns="360524" rIns="360524" bIns="360524" rtlCol="0">
            <a:normAutofit/>
          </a:bodyPr>
          <a:lstStyle>
            <a:lvl1pPr marL="0" indent="0"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0874" indent="0">
              <a:buNone/>
              <a:defRPr sz="1600"/>
            </a:lvl2pPr>
            <a:lvl3pPr marL="1201747" indent="0">
              <a:buNone/>
              <a:defRPr sz="1300"/>
            </a:lvl3pPr>
            <a:lvl4pPr marL="1802620" indent="0">
              <a:buNone/>
              <a:defRPr sz="1200"/>
            </a:lvl4pPr>
            <a:lvl5pPr marL="2403493" indent="0">
              <a:buNone/>
              <a:defRPr sz="1200"/>
            </a:lvl5pPr>
            <a:lvl6pPr marL="3004367" indent="0">
              <a:buNone/>
              <a:defRPr sz="1200"/>
            </a:lvl6pPr>
            <a:lvl7pPr marL="3605240" indent="0">
              <a:buNone/>
              <a:defRPr sz="1200"/>
            </a:lvl7pPr>
            <a:lvl8pPr marL="4206114" indent="0">
              <a:buNone/>
              <a:defRPr sz="1200"/>
            </a:lvl8pPr>
            <a:lvl9pPr marL="480698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D06C9-FCB5-9241-8D83-F7FE63DF4435}" type="datetimeFigureOut">
              <a:rPr lang="en-US"/>
              <a:pPr>
                <a:defRPr/>
              </a:pPr>
              <a:t>11/3/2022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B511D-F98E-0B4F-AA0F-FE57F51D55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39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132320"/>
            <a:ext cx="8915400" cy="1521562"/>
          </a:xfrm>
        </p:spPr>
        <p:txBody>
          <a:bodyPr tIns="180262" bIns="180262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8670663"/>
            <a:ext cx="8001000" cy="321653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559" tIns="180262" rIns="360524" bIns="180262" rtlCol="0">
            <a:normAutofit/>
          </a:bodyPr>
          <a:lstStyle>
            <a:lvl1pPr marL="0" indent="0" algn="l" defTabSz="1201747" rtl="0" eaLnBrk="1" latinLnBrk="0" hangingPunct="1">
              <a:spcBef>
                <a:spcPts val="394"/>
              </a:spcBef>
              <a:buNone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0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1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2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3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5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6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1" y="1957892"/>
            <a:ext cx="7988300" cy="516697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4003F-3086-3149-ABD4-416397B300CD}" type="datetimeFigureOut">
              <a:rPr lang="en-US"/>
              <a:pPr>
                <a:defRPr/>
              </a:pPr>
              <a:t>11/3/2022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68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132320"/>
            <a:ext cx="8915400" cy="1521562"/>
          </a:xfrm>
        </p:spPr>
        <p:txBody>
          <a:bodyPr tIns="180262" bIns="180262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8670663"/>
            <a:ext cx="8001000" cy="321653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559" tIns="180262" rIns="360524" bIns="180262" rtlCol="0">
            <a:normAutofit/>
          </a:bodyPr>
          <a:lstStyle>
            <a:lvl1pPr marL="0" indent="0" algn="l" defTabSz="1201747" rtl="0" eaLnBrk="1" latinLnBrk="0" hangingPunct="1">
              <a:spcBef>
                <a:spcPts val="394"/>
              </a:spcBef>
              <a:buNone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0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1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2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3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5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6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957892"/>
            <a:ext cx="3986784" cy="516697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noProof="0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957892"/>
            <a:ext cx="3986784" cy="516697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9B91B-96AC-3B4C-8699-55FDD6C353F1}" type="datetimeFigureOut">
              <a:rPr lang="en-US"/>
              <a:pPr>
                <a:defRPr/>
              </a:pPr>
              <a:t>11/3/2022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274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132320"/>
            <a:ext cx="8915400" cy="1521562"/>
          </a:xfrm>
        </p:spPr>
        <p:txBody>
          <a:bodyPr tIns="180262" bIns="180262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8670663"/>
            <a:ext cx="8001000" cy="321653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559" tIns="180262" rIns="360524" bIns="180262" rtlCol="0">
            <a:normAutofit/>
          </a:bodyPr>
          <a:lstStyle>
            <a:lvl1pPr marL="0" indent="0" algn="l" defTabSz="1201747" rtl="0" eaLnBrk="1" latinLnBrk="0" hangingPunct="1">
              <a:spcBef>
                <a:spcPts val="394"/>
              </a:spcBef>
              <a:buNone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0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1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2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3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5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6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957892"/>
            <a:ext cx="6601968" cy="516697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noProof="0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957892"/>
            <a:ext cx="1371600" cy="2567636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noProof="0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4557226"/>
            <a:ext cx="1371600" cy="2567636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noProof="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B994B-E635-5E41-87F6-1DF096D10866}" type="datetimeFigureOut">
              <a:rPr lang="en-US"/>
              <a:pPr>
                <a:defRPr/>
              </a:pPr>
              <a:t>11/3/2022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0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DD771-2886-BF4E-95C6-4113671526AD}" type="datetimeFigureOut">
              <a:rPr lang="en-US"/>
              <a:pPr>
                <a:defRPr/>
              </a:pPr>
              <a:t>11/3/2022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F7F85-61A6-3B43-8D24-1DA4E9F7E2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886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957894"/>
            <a:ext cx="914400" cy="9591016"/>
          </a:xfrm>
        </p:spPr>
        <p:txBody>
          <a:bodyPr vert="eaVert" lIns="360524" tIns="901310" bIns="90131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3006764"/>
            <a:ext cx="6426200" cy="787332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EF765-3455-7741-AA3D-08E1929D8953}" type="datetimeFigureOut">
              <a:rPr lang="en-US"/>
              <a:pPr>
                <a:defRPr/>
              </a:pPr>
              <a:t>11/3/2022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B3660-6AC1-0C40-A162-8C21392345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93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CD73C-F1DC-3443-9622-2C1C5FA93FD6}" type="datetimeFigureOut">
              <a:rPr lang="en-US"/>
              <a:pPr>
                <a:defRPr/>
              </a:pPr>
              <a:t>11/3/2022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005C3-CFD6-7A43-87B3-1431661E0A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643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710754"/>
            <a:ext cx="8915400" cy="1584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10302240"/>
            <a:ext cx="8001000" cy="15849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559" tIns="120175" rIns="360524" bIns="120175" rtlCol="0"/>
          <a:lstStyle>
            <a:lvl1pPr marL="0" indent="0" algn="l" defTabSz="1201747" rtl="0" eaLnBrk="1" latinLnBrk="0" hangingPunct="1">
              <a:spcBef>
                <a:spcPts val="394"/>
              </a:spcBef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0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1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2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3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5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6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1" y="1957892"/>
            <a:ext cx="7988300" cy="673608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C64CA-CAE8-7E4F-9B25-2FA762609FFB}" type="datetimeFigureOut">
              <a:rPr lang="en-US"/>
              <a:pPr>
                <a:defRPr/>
              </a:pPr>
              <a:t>11/3/2022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48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47358"/>
            <a:ext cx="8915400" cy="3962400"/>
          </a:xfrm>
          <a:solidFill>
            <a:schemeClr val="tx2"/>
          </a:solidFill>
        </p:spPr>
        <p:txBody>
          <a:bodyPr rtlCol="0" anchor="b">
            <a:normAutofit/>
          </a:bodyPr>
          <a:lstStyle>
            <a:lvl1pPr marL="0" indent="0" algn="l" defTabSz="1201747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9506652"/>
            <a:ext cx="8001000" cy="1347216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559" tIns="120175" rIns="360524" bIns="120175" rtlCol="0" anchor="ctr">
            <a:normAutofit/>
          </a:bodyPr>
          <a:lstStyle>
            <a:lvl1pPr marL="0" indent="0" algn="l" defTabSz="1201747" rtl="0" eaLnBrk="1" latinLnBrk="0" hangingPunct="1">
              <a:spcBef>
                <a:spcPts val="394"/>
              </a:spcBef>
              <a:buClr>
                <a:schemeClr val="accent1"/>
              </a:buClr>
              <a:buFont typeface="Wingdings 2" pitchFamily="18" charset="2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087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17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026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034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043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05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061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069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1543D-DF18-5648-B00B-D780DDA70E39}" type="datetimeFigureOut">
              <a:rPr lang="en-US"/>
              <a:pPr>
                <a:defRPr/>
              </a:pPr>
              <a:t>11/3/2022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98CD2-CBF5-F74D-A795-11D558857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44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4498976"/>
            <a:ext cx="3566160" cy="63811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 marL="2701844" indent="-452742">
              <a:defRPr sz="2400"/>
            </a:lvl6pPr>
            <a:lvl7pPr marL="2701844" indent="-452742">
              <a:defRPr sz="2400"/>
            </a:lvl7pPr>
            <a:lvl8pPr marL="2701844" indent="-452742">
              <a:defRPr sz="2400"/>
            </a:lvl8pPr>
            <a:lvl9pPr marL="2701844" indent="-452742"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4498976"/>
            <a:ext cx="3566160" cy="63811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 marL="2701844" indent="-452742">
              <a:defRPr sz="2400"/>
            </a:lvl6pPr>
            <a:lvl7pPr marL="2701844" indent="-452742">
              <a:defRPr sz="2400"/>
            </a:lvl7pPr>
            <a:lvl8pPr marL="2701844" indent="-452742">
              <a:defRPr sz="2400"/>
            </a:lvl8pPr>
            <a:lvl9pPr marL="2701844" indent="-452742"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C280B-E52D-324C-B9BC-900191BBF2C0}" type="datetimeFigureOut">
              <a:rPr lang="en-US"/>
              <a:pPr>
                <a:defRPr/>
              </a:pPr>
              <a:t>11/3/2022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8DB0C-691D-6441-A4C6-23E9AB4612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171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11263" y="5033963"/>
            <a:ext cx="3384550" cy="3175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238750" y="5033963"/>
            <a:ext cx="3382963" cy="3175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11263" y="5033963"/>
            <a:ext cx="3384550" cy="3175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238750" y="5033963"/>
            <a:ext cx="3382963" cy="3175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11263" y="5033963"/>
            <a:ext cx="3384550" cy="3175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750" y="5033963"/>
            <a:ext cx="3382963" cy="3175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3497371"/>
            <a:ext cx="3566160" cy="1521670"/>
          </a:xfrm>
        </p:spPr>
        <p:txBody>
          <a:bodyPr anchor="b">
            <a:noAutofit/>
          </a:bodyPr>
          <a:lstStyle>
            <a:lvl1pPr marL="0" indent="0">
              <a:buNone/>
              <a:defRPr sz="3200" b="0"/>
            </a:lvl1pPr>
            <a:lvl2pPr marL="600874" indent="0">
              <a:buNone/>
              <a:defRPr sz="2600" b="1"/>
            </a:lvl2pPr>
            <a:lvl3pPr marL="1201747" indent="0">
              <a:buNone/>
              <a:defRPr sz="2400" b="1"/>
            </a:lvl3pPr>
            <a:lvl4pPr marL="1802620" indent="0">
              <a:buNone/>
              <a:defRPr sz="2100" b="1"/>
            </a:lvl4pPr>
            <a:lvl5pPr marL="2403493" indent="0">
              <a:buNone/>
              <a:defRPr sz="2100" b="1"/>
            </a:lvl5pPr>
            <a:lvl6pPr marL="3004367" indent="0">
              <a:buNone/>
              <a:defRPr sz="2100" b="1"/>
            </a:lvl6pPr>
            <a:lvl7pPr marL="3605240" indent="0">
              <a:buNone/>
              <a:defRPr sz="2100" b="1"/>
            </a:lvl7pPr>
            <a:lvl8pPr marL="4206114" indent="0">
              <a:buNone/>
              <a:defRPr sz="2100" b="1"/>
            </a:lvl8pPr>
            <a:lvl9pPr marL="480698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5314277"/>
            <a:ext cx="3566160" cy="55658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 marL="2701844" indent="-452742">
              <a:defRPr sz="2100"/>
            </a:lvl6pPr>
            <a:lvl7pPr marL="2701844" indent="-452742">
              <a:defRPr sz="2100"/>
            </a:lvl7pPr>
            <a:lvl8pPr marL="2701844" indent="-452742">
              <a:defRPr sz="2100"/>
            </a:lvl8pPr>
            <a:lvl9pPr marL="2701844" indent="-452742"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3497371"/>
            <a:ext cx="3566160" cy="1521670"/>
          </a:xfrm>
        </p:spPr>
        <p:txBody>
          <a:bodyPr anchor="b">
            <a:noAutofit/>
          </a:bodyPr>
          <a:lstStyle>
            <a:lvl1pPr marL="0" indent="0">
              <a:buNone/>
              <a:defRPr sz="3200" b="0"/>
            </a:lvl1pPr>
            <a:lvl2pPr marL="600874" indent="0">
              <a:buNone/>
              <a:defRPr sz="2600" b="1"/>
            </a:lvl2pPr>
            <a:lvl3pPr marL="1201747" indent="0">
              <a:buNone/>
              <a:defRPr sz="2400" b="1"/>
            </a:lvl3pPr>
            <a:lvl4pPr marL="1802620" indent="0">
              <a:buNone/>
              <a:defRPr sz="2100" b="1"/>
            </a:lvl4pPr>
            <a:lvl5pPr marL="2403493" indent="0">
              <a:buNone/>
              <a:defRPr sz="2100" b="1"/>
            </a:lvl5pPr>
            <a:lvl6pPr marL="3004367" indent="0">
              <a:buNone/>
              <a:defRPr sz="2100" b="1"/>
            </a:lvl6pPr>
            <a:lvl7pPr marL="3605240" indent="0">
              <a:buNone/>
              <a:defRPr sz="2100" b="1"/>
            </a:lvl7pPr>
            <a:lvl8pPr marL="4206114" indent="0">
              <a:buNone/>
              <a:defRPr sz="2100" b="1"/>
            </a:lvl8pPr>
            <a:lvl9pPr marL="480698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5314277"/>
            <a:ext cx="3566160" cy="55658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 marL="2701844" indent="-452742">
              <a:defRPr sz="2100"/>
            </a:lvl6pPr>
            <a:lvl7pPr marL="2701844" indent="-452742">
              <a:defRPr sz="2100"/>
            </a:lvl7pPr>
            <a:lvl8pPr marL="2701844" indent="-452742">
              <a:defRPr sz="2100"/>
            </a:lvl8pPr>
            <a:lvl9pPr marL="2701844" indent="-452742"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2B34D-195A-004C-A2F0-AB07B252DC48}" type="datetimeFigureOut">
              <a:rPr lang="en-US"/>
              <a:pPr>
                <a:defRPr/>
              </a:pPr>
              <a:t>11/3/2022</a:t>
            </a:fld>
            <a:endParaRPr lang="en-US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603E9-C1FA-2A40-B21E-9CCE85A34E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946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B6DFB-43D8-7746-B7A1-90FCC81F3F2F}" type="datetimeFigureOut">
              <a:rPr lang="en-US"/>
              <a:pPr>
                <a:defRPr/>
              </a:pPr>
              <a:t>11/3/2022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2E2E5-0897-F145-8D49-801326DC50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286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893A9-1932-8A41-9C95-6C929C9857CD}" type="datetimeFigureOut">
              <a:rPr lang="en-US"/>
              <a:pPr>
                <a:defRPr/>
              </a:pPr>
              <a:t>11/3/2022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8A70B-D916-504F-9639-5181B5A123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462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9500"/>
            <a:ext cx="8915400" cy="1584960"/>
          </a:xfrm>
          <a:solidFill>
            <a:schemeClr val="tx2"/>
          </a:solidFill>
        </p:spPr>
        <p:txBody>
          <a:bodyPr rtlCol="0">
            <a:normAutofit/>
          </a:bodyPr>
          <a:lstStyle>
            <a:lvl1pPr marL="0" indent="0" algn="l" defTabSz="1201747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4490721"/>
            <a:ext cx="3566160" cy="638937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 marL="2701844" indent="-452742">
              <a:defRPr sz="2600"/>
            </a:lvl6pPr>
            <a:lvl7pPr marL="2701844" indent="-452742">
              <a:defRPr sz="2600"/>
            </a:lvl7pPr>
            <a:lvl8pPr marL="2701844" indent="-452742">
              <a:defRPr sz="2600"/>
            </a:lvl8pPr>
            <a:lvl9pPr marL="2701844" indent="-452742"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3534458"/>
            <a:ext cx="3566160" cy="7322516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559" tIns="360524" rIns="360524" bIns="360524" rtlCol="0">
            <a:normAutofit/>
          </a:bodyPr>
          <a:lstStyle>
            <a:lvl1pPr marL="0" indent="0" algn="l" defTabSz="1201747" rtl="0" eaLnBrk="1" latinLnBrk="0" hangingPunct="1">
              <a:spcBef>
                <a:spcPts val="2628"/>
              </a:spcBef>
              <a:buClr>
                <a:schemeClr val="accent1"/>
              </a:buClr>
              <a:buFont typeface="Wingdings 2" pitchFamily="18" charset="2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0874" indent="0">
              <a:buNone/>
              <a:defRPr sz="1600"/>
            </a:lvl2pPr>
            <a:lvl3pPr marL="1201747" indent="0">
              <a:buNone/>
              <a:defRPr sz="1300"/>
            </a:lvl3pPr>
            <a:lvl4pPr marL="1802620" indent="0">
              <a:buNone/>
              <a:defRPr sz="1200"/>
            </a:lvl4pPr>
            <a:lvl5pPr marL="2403493" indent="0">
              <a:buNone/>
              <a:defRPr sz="1200"/>
            </a:lvl5pPr>
            <a:lvl6pPr marL="3004367" indent="0">
              <a:buNone/>
              <a:defRPr sz="1200"/>
            </a:lvl6pPr>
            <a:lvl7pPr marL="3605240" indent="0">
              <a:buNone/>
              <a:defRPr sz="1200"/>
            </a:lvl7pPr>
            <a:lvl8pPr marL="4206114" indent="0">
              <a:buNone/>
              <a:defRPr sz="1200"/>
            </a:lvl8pPr>
            <a:lvl9pPr marL="480698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6CA33-CC40-1140-ABE8-55A1983E5647}" type="datetimeFigureOut">
              <a:rPr lang="en-US"/>
              <a:pPr>
                <a:defRPr/>
              </a:pPr>
              <a:t>11/3/2022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FC2B5-400C-584D-A52F-B073AE3678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53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1947863"/>
            <a:ext cx="8913813" cy="158591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562270" tIns="60087" rIns="360524" bIns="600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14425" y="4498975"/>
            <a:ext cx="7610475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0175" tIns="60087" rIns="120175" bIns="600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188" y="325438"/>
            <a:ext cx="2133600" cy="635000"/>
          </a:xfrm>
          <a:prstGeom prst="rect">
            <a:avLst/>
          </a:prstGeom>
        </p:spPr>
        <p:txBody>
          <a:bodyPr vert="horz" lIns="120175" tIns="60087" rIns="120175" bIns="60087" rtlCol="0" anchor="ctr"/>
          <a:lstStyle>
            <a:lvl1pPr algn="r" defTabSz="600396"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BC85BDA5-7680-944A-A5E2-96E75CBA1F72}" type="datetimeFigureOut">
              <a:rPr lang="en-US"/>
              <a:pPr>
                <a:defRPr/>
              </a:pPr>
              <a:t>11/3/2022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775" y="325438"/>
            <a:ext cx="2895600" cy="635000"/>
          </a:xfrm>
          <a:prstGeom prst="rect">
            <a:avLst/>
          </a:prstGeom>
        </p:spPr>
        <p:txBody>
          <a:bodyPr vert="horz" lIns="120175" tIns="60087" rIns="120175" bIns="60087" rtlCol="0" anchor="ctr"/>
          <a:lstStyle>
            <a:lvl1pPr algn="l" defTabSz="600396"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988" y="11385550"/>
            <a:ext cx="457200" cy="635000"/>
          </a:xfrm>
          <a:prstGeom prst="rect">
            <a:avLst/>
          </a:prstGeom>
        </p:spPr>
        <p:txBody>
          <a:bodyPr vert="horz" lIns="120175" tIns="60087" rIns="120175" bIns="60087" rtlCol="0" anchor="ctr"/>
          <a:lstStyle>
            <a:lvl1pPr algn="ctr" defTabSz="600396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96048552-5D8B-5940-B40E-0C82AF0381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1" r:id="rId1"/>
    <p:sldLayoutId id="2147485532" r:id="rId2"/>
    <p:sldLayoutId id="2147485541" r:id="rId3"/>
    <p:sldLayoutId id="2147485533" r:id="rId4"/>
    <p:sldLayoutId id="2147485534" r:id="rId5"/>
    <p:sldLayoutId id="2147485542" r:id="rId6"/>
    <p:sldLayoutId id="2147485535" r:id="rId7"/>
    <p:sldLayoutId id="2147485536" r:id="rId8"/>
    <p:sldLayoutId id="2147485537" r:id="rId9"/>
    <p:sldLayoutId id="2147485538" r:id="rId10"/>
    <p:sldLayoutId id="2147485543" r:id="rId11"/>
    <p:sldLayoutId id="2147485544" r:id="rId12"/>
    <p:sldLayoutId id="2147485545" r:id="rId13"/>
    <p:sldLayoutId id="2147485539" r:id="rId14"/>
    <p:sldLayoutId id="2147485540" r:id="rId15"/>
  </p:sldLayoutIdLst>
  <p:txStyles>
    <p:titleStyle>
      <a:lvl1pPr algn="l" defTabSz="1200150" rtl="0" eaLnBrk="0" fontAlgn="base" hangingPunct="0">
        <a:spcBef>
          <a:spcPct val="0"/>
        </a:spcBef>
        <a:spcAft>
          <a:spcPct val="0"/>
        </a:spcAft>
        <a:defRPr sz="4700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1200150" rtl="0" eaLnBrk="0" fontAlgn="base" hangingPunct="0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defTabSz="1200150" rtl="0" eaLnBrk="0" fontAlgn="base" hangingPunct="0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defTabSz="1200150" rtl="0" eaLnBrk="0" fontAlgn="base" hangingPunct="0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defTabSz="1200150" rtl="0" eaLnBrk="0" fontAlgn="base" hangingPunct="0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5pPr>
      <a:lvl6pPr marL="430271" algn="l" defTabSz="1201173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6pPr>
      <a:lvl7pPr marL="860542" algn="l" defTabSz="1201173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7pPr>
      <a:lvl8pPr marL="1290813" algn="l" defTabSz="1201173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8pPr>
      <a:lvl9pPr marL="1721084" algn="l" defTabSz="1201173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449263" indent="-449263" algn="l" defTabSz="1200150" rtl="0" eaLnBrk="0" fontAlgn="base" hangingPunct="0">
        <a:spcBef>
          <a:spcPts val="2625"/>
        </a:spcBef>
        <a:spcAft>
          <a:spcPct val="0"/>
        </a:spcAft>
        <a:buClr>
          <a:schemeClr val="accent1"/>
        </a:buClr>
        <a:buFont typeface="Wingdings 2" charset="0"/>
        <a:buChar char=""/>
        <a:defRPr sz="2600" kern="12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900113" indent="-441325" algn="l" defTabSz="1200150" rtl="0" eaLnBrk="0" fontAlgn="base" hangingPunct="0">
        <a:spcBef>
          <a:spcPts val="788"/>
        </a:spcBef>
        <a:spcAft>
          <a:spcPct val="0"/>
        </a:spcAft>
        <a:buClr>
          <a:srgbClr val="3C3E3F"/>
        </a:buClr>
        <a:buFont typeface="Wingdings 2" charset="0"/>
        <a:buChar char=""/>
        <a:defRPr sz="2400" kern="1200">
          <a:solidFill>
            <a:srgbClr val="595959"/>
          </a:solidFill>
          <a:latin typeface="+mn-lt"/>
          <a:ea typeface="ＭＳ Ｐゴシック" charset="0"/>
          <a:cs typeface="+mn-cs"/>
        </a:defRPr>
      </a:lvl2pPr>
      <a:lvl3pPr marL="1358900" indent="-457200" algn="l" defTabSz="1200150" rtl="0" eaLnBrk="0" fontAlgn="base" hangingPunct="0">
        <a:spcBef>
          <a:spcPts val="788"/>
        </a:spcBef>
        <a:spcAft>
          <a:spcPct val="0"/>
        </a:spcAft>
        <a:buClr>
          <a:schemeClr val="accent1"/>
        </a:buClr>
        <a:buFont typeface="Wingdings 2" charset="0"/>
        <a:buChar char=""/>
        <a:defRPr sz="2400" kern="1200">
          <a:solidFill>
            <a:srgbClr val="595959"/>
          </a:solidFill>
          <a:latin typeface="+mn-lt"/>
          <a:ea typeface="ＭＳ Ｐゴシック" charset="0"/>
          <a:cs typeface="+mn-cs"/>
        </a:defRPr>
      </a:lvl3pPr>
      <a:lvl4pPr marL="1800225" indent="-441325" algn="l" defTabSz="1200150" rtl="0" eaLnBrk="0" fontAlgn="base" hangingPunct="0">
        <a:spcBef>
          <a:spcPts val="788"/>
        </a:spcBef>
        <a:spcAft>
          <a:spcPct val="0"/>
        </a:spcAft>
        <a:buClr>
          <a:srgbClr val="3C3E3F"/>
        </a:buClr>
        <a:buFont typeface="Wingdings 2" charset="0"/>
        <a:buChar char=""/>
        <a:defRPr sz="2400" kern="1200">
          <a:solidFill>
            <a:srgbClr val="595959"/>
          </a:solidFill>
          <a:latin typeface="+mn-lt"/>
          <a:ea typeface="ＭＳ Ｐゴシック" charset="0"/>
          <a:cs typeface="+mn-cs"/>
        </a:defRPr>
      </a:lvl4pPr>
      <a:lvl5pPr marL="2259013" indent="-457200" algn="l" defTabSz="1200150" rtl="0" eaLnBrk="0" fontAlgn="base" hangingPunct="0">
        <a:spcBef>
          <a:spcPts val="788"/>
        </a:spcBef>
        <a:spcAft>
          <a:spcPct val="0"/>
        </a:spcAft>
        <a:buClr>
          <a:schemeClr val="accent1"/>
        </a:buClr>
        <a:buFont typeface="Wingdings 2" charset="0"/>
        <a:buChar char=""/>
        <a:defRPr sz="2400" kern="1200">
          <a:solidFill>
            <a:srgbClr val="595959"/>
          </a:solidFill>
          <a:latin typeface="+mn-lt"/>
          <a:ea typeface="ＭＳ Ｐゴシック" charset="0"/>
          <a:cs typeface="+mn-cs"/>
        </a:defRPr>
      </a:lvl5pPr>
      <a:lvl6pPr marL="2701844" indent="-452742" algn="l" defTabSz="1201747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4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152500" indent="-452742" algn="l" defTabSz="1201747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4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605240" indent="-452742" algn="l" defTabSz="1201747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4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4057982" indent="-452742" algn="l" defTabSz="1201747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4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017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0874" algn="l" defTabSz="12017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1747" algn="l" defTabSz="12017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2620" algn="l" defTabSz="12017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3493" algn="l" defTabSz="12017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4367" algn="l" defTabSz="12017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5240" algn="l" defTabSz="12017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6114" algn="l" defTabSz="12017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06986" algn="l" defTabSz="12017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5702" y="10461967"/>
            <a:ext cx="9157267" cy="1417597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817" tIns="43908" rIns="87817" bIns="43908" anchor="ctr"/>
          <a:lstStyle/>
          <a:p>
            <a:pPr algn="ctr" defTabSz="60061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-76200" y="8240233"/>
            <a:ext cx="92202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984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984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984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984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 dirty="0"/>
              <a:t>Spacious Home With a Highly Flexible Floor Plan Offering Abundant Possibilities!</a:t>
            </a:r>
          </a:p>
        </p:txBody>
      </p:sp>
      <p:sp>
        <p:nvSpPr>
          <p:cNvPr id="18436" name="TextBox 39"/>
          <p:cNvSpPr txBox="1">
            <a:spLocks noChangeArrowheads="1"/>
          </p:cNvSpPr>
          <p:nvPr/>
        </p:nvSpPr>
        <p:spPr bwMode="auto">
          <a:xfrm>
            <a:off x="0" y="0"/>
            <a:ext cx="9163050" cy="1320800"/>
          </a:xfrm>
          <a:prstGeom prst="rect">
            <a:avLst/>
          </a:prstGeom>
          <a:solidFill>
            <a:srgbClr val="145B4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54" tIns="43027" rIns="86054" bIns="43027"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984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984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984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984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2700"/>
          </a:p>
          <a:p>
            <a:pPr eaLnBrk="1" hangingPunct="1"/>
            <a:endParaRPr lang="en-US" sz="2700"/>
          </a:p>
          <a:p>
            <a:pPr eaLnBrk="1" hangingPunct="1"/>
            <a:r>
              <a:rPr lang="en-US" sz="2700"/>
              <a:t>				</a:t>
            </a:r>
          </a:p>
        </p:txBody>
      </p:sp>
      <p:pic>
        <p:nvPicPr>
          <p:cNvPr id="18437" name="Picture 38" descr="midtownlogo-stacked-revers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1750"/>
            <a:ext cx="2971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0" y="-50800"/>
            <a:ext cx="560705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200" spc="-150" dirty="0">
                <a:solidFill>
                  <a:schemeClr val="bg1"/>
                </a:solidFill>
                <a:latin typeface="Calibri"/>
                <a:cs typeface="Calibri"/>
              </a:rPr>
              <a:t>3029 Price Court, Palo Alto</a:t>
            </a:r>
          </a:p>
        </p:txBody>
      </p: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0" y="508000"/>
            <a:ext cx="6019800" cy="0"/>
          </a:xfrm>
          <a:prstGeom prst="line">
            <a:avLst/>
          </a:prstGeom>
          <a:ln>
            <a:solidFill>
              <a:srgbClr val="F457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40" name="TextBox 44"/>
          <p:cNvSpPr txBox="1">
            <a:spLocks noChangeArrowheads="1"/>
          </p:cNvSpPr>
          <p:nvPr/>
        </p:nvSpPr>
        <p:spPr bwMode="auto">
          <a:xfrm>
            <a:off x="0" y="467380"/>
            <a:ext cx="7620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984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984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984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984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FFFFFF"/>
                </a:solidFill>
              </a:rPr>
              <a:t>Large Lot on a Wonderful Midtown Cul-De-Sac!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302250" y="10820400"/>
            <a:ext cx="3384550" cy="36386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86027" tIns="43015" rIns="86027" bIns="43015">
            <a:spAutoFit/>
          </a:bodyPr>
          <a:lstStyle/>
          <a:p>
            <a:pPr algn="ctr" defTabSz="6006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spc="192" dirty="0">
                <a:solidFill>
                  <a:srgbClr val="000000"/>
                </a:solidFill>
                <a:latin typeface="+mn-lt"/>
                <a:ea typeface="+mn-ea"/>
                <a:cs typeface="Avenir Medium"/>
              </a:rPr>
              <a:t>OFFERED AT $3</a:t>
            </a:r>
            <a:r>
              <a:rPr lang="en-US" sz="1800" b="1" dirty="0">
                <a:solidFill>
                  <a:srgbClr val="000000"/>
                </a:solidFill>
                <a:latin typeface="+mn-lt"/>
                <a:ea typeface="+mn-ea"/>
                <a:cs typeface="Avenir Medium"/>
              </a:rPr>
              <a:t>,500,000</a:t>
            </a:r>
          </a:p>
        </p:txBody>
      </p:sp>
      <p:cxnSp>
        <p:nvCxnSpPr>
          <p:cNvPr id="3" name="Straight Connector 18437"/>
          <p:cNvCxnSpPr/>
          <p:nvPr/>
        </p:nvCxnSpPr>
        <p:spPr>
          <a:xfrm>
            <a:off x="-1588" y="8614321"/>
            <a:ext cx="9145588" cy="0"/>
          </a:xfrm>
          <a:prstGeom prst="line">
            <a:avLst/>
          </a:prstGeom>
          <a:ln>
            <a:solidFill>
              <a:srgbClr val="F457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44" name="TextBox 2"/>
          <p:cNvSpPr txBox="1">
            <a:spLocks noChangeArrowheads="1"/>
          </p:cNvSpPr>
          <p:nvPr/>
        </p:nvSpPr>
        <p:spPr bwMode="auto">
          <a:xfrm>
            <a:off x="914400" y="10515600"/>
            <a:ext cx="35814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27" tIns="43015" rIns="86027" bIns="43015"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984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984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984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984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50" dirty="0">
                <a:solidFill>
                  <a:srgbClr val="000000"/>
                </a:solidFill>
                <a:latin typeface="Avenir Medium" charset="0"/>
                <a:cs typeface="Avenir Medium" charset="0"/>
              </a:rPr>
              <a:t>Listing Agent: Tim Foy</a:t>
            </a:r>
          </a:p>
          <a:p>
            <a:pPr eaLnBrk="1" hangingPunct="1"/>
            <a:r>
              <a:rPr lang="en-US" sz="1450" dirty="0" err="1">
                <a:solidFill>
                  <a:srgbClr val="000000"/>
                </a:solidFill>
                <a:latin typeface="Avenir Medium" charset="0"/>
                <a:cs typeface="Avenir Medium" charset="0"/>
              </a:rPr>
              <a:t>CalBRE</a:t>
            </a:r>
            <a:r>
              <a:rPr lang="en-US" sz="1450" dirty="0">
                <a:solidFill>
                  <a:srgbClr val="000000"/>
                </a:solidFill>
                <a:latin typeface="Avenir Medium" charset="0"/>
                <a:cs typeface="Avenir Medium" charset="0"/>
              </a:rPr>
              <a:t># 00849721 </a:t>
            </a:r>
          </a:p>
          <a:p>
            <a:pPr eaLnBrk="1" hangingPunct="1"/>
            <a:r>
              <a:rPr lang="en-US" sz="1450" dirty="0">
                <a:solidFill>
                  <a:srgbClr val="000000"/>
                </a:solidFill>
                <a:latin typeface="Avenir Medium" charset="0"/>
                <a:cs typeface="Avenir Medium" charset="0"/>
              </a:rPr>
              <a:t>Cell: 650.387.5078</a:t>
            </a:r>
          </a:p>
          <a:p>
            <a:pPr eaLnBrk="1" hangingPunct="1"/>
            <a:r>
              <a:rPr lang="en-US" sz="1450" dirty="0" err="1">
                <a:solidFill>
                  <a:srgbClr val="000000"/>
                </a:solidFill>
                <a:latin typeface="Avenir Medium" charset="0"/>
                <a:cs typeface="Avenir Medium" charset="0"/>
              </a:rPr>
              <a:t>tim@midtownpaloalto.com</a:t>
            </a:r>
            <a:endParaRPr lang="en-US" sz="1450" dirty="0">
              <a:solidFill>
                <a:srgbClr val="000000"/>
              </a:solidFill>
              <a:latin typeface="Avenir Medium" charset="0"/>
              <a:cs typeface="Avenir Medium" charset="0"/>
            </a:endParaRPr>
          </a:p>
          <a:p>
            <a:pPr eaLnBrk="1" hangingPunct="1"/>
            <a:r>
              <a:rPr lang="en-US" sz="1450" dirty="0">
                <a:solidFill>
                  <a:srgbClr val="000000"/>
                </a:solidFill>
                <a:latin typeface="Avenir Medium" charset="0"/>
                <a:cs typeface="Avenir Medium" charset="0"/>
              </a:rPr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61874" y="11469729"/>
            <a:ext cx="8201175" cy="424464"/>
          </a:xfrm>
          <a:prstGeom prst="rect">
            <a:avLst/>
          </a:prstGeom>
          <a:solidFill>
            <a:srgbClr val="006448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844" tIns="43922" rIns="87844" bIns="43922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08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spc="188" dirty="0">
                <a:solidFill>
                  <a:srgbClr val="FFFFFF"/>
                </a:solidFill>
                <a:latin typeface="Avenir Black"/>
                <a:cs typeface="Avenir Black"/>
              </a:rPr>
              <a:t>Open Saturday &amp; Sunday 1:30 PM to 4:30 PM</a:t>
            </a:r>
          </a:p>
        </p:txBody>
      </p:sp>
      <p:pic>
        <p:nvPicPr>
          <p:cNvPr id="18447" name="Picture 2" descr="Tim Foy N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0526713"/>
            <a:ext cx="981075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-19050" y="10267880"/>
            <a:ext cx="9186862" cy="313287"/>
          </a:xfrm>
          <a:prstGeom prst="rect">
            <a:avLst/>
          </a:prstGeom>
          <a:solidFill>
            <a:srgbClr val="F87A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817" tIns="43908" rIns="87817" bIns="43908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500" dirty="0">
                <a:solidFill>
                  <a:schemeClr val="tx1"/>
                </a:solidFill>
                <a:latin typeface="Avenir Medium" charset="0"/>
                <a:cs typeface="Avenir Medium" charset="0"/>
              </a:rPr>
              <a:t>Midtown Realty, Inc. • 2775 Middlefield Road  • Phone: 650.321.1596  • </a:t>
            </a:r>
            <a:r>
              <a:rPr lang="en-US" sz="1500" dirty="0" err="1">
                <a:solidFill>
                  <a:schemeClr val="tx1"/>
                </a:solidFill>
                <a:latin typeface="Avenir Medium" charset="0"/>
                <a:cs typeface="Avenir Medium" charset="0"/>
              </a:rPr>
              <a:t>www.midtownpaloalto.com</a:t>
            </a:r>
            <a:endParaRPr lang="en-US" sz="1500" dirty="0">
              <a:solidFill>
                <a:schemeClr val="tx1"/>
              </a:solidFill>
              <a:latin typeface="Avenir Medium" charset="0"/>
              <a:cs typeface="Avenir Medium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-76200" y="8610600"/>
            <a:ext cx="4191000" cy="170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7817" tIns="43908" rIns="87817" bIns="43908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6365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6365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6365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63658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228600" lvl="1" indent="-120650" eaLnBrk="1" hangingPunct="1">
              <a:buFont typeface="Arial" charset="0"/>
              <a:buChar char="•"/>
              <a:defRPr/>
            </a:pPr>
            <a:r>
              <a:rPr lang="en-US" sz="1500" dirty="0">
                <a:latin typeface="Avenir Light" charset="0"/>
                <a:cs typeface="Avenir Light" charset="0"/>
              </a:rPr>
              <a:t>3 bedrooms, 2 bathrooms:</a:t>
            </a:r>
          </a:p>
          <a:p>
            <a:pPr marL="401638" lvl="1" indent="-169863" eaLnBrk="1" hangingPunct="1">
              <a:buFont typeface="Arial" charset="0"/>
              <a:buChar char="•"/>
              <a:defRPr/>
            </a:pPr>
            <a:r>
              <a:rPr lang="en-US" sz="1500" dirty="0">
                <a:latin typeface="Avenir Light" charset="0"/>
                <a:cs typeface="Avenir Light" charset="0"/>
              </a:rPr>
              <a:t>private primary suite</a:t>
            </a:r>
          </a:p>
          <a:p>
            <a:pPr marL="401638" lvl="1" indent="-169863" eaLnBrk="1" hangingPunct="1">
              <a:buFont typeface="Arial" charset="0"/>
              <a:buChar char="•"/>
              <a:defRPr/>
            </a:pPr>
            <a:r>
              <a:rPr lang="en-US" sz="1500" dirty="0">
                <a:latin typeface="Avenir Light" charset="0"/>
                <a:cs typeface="Avenir Light" charset="0"/>
              </a:rPr>
              <a:t>easily configurable as a four, five or even as a six bedroom home</a:t>
            </a:r>
          </a:p>
          <a:p>
            <a:pPr marL="228600" lvl="1" indent="-109538" eaLnBrk="1" hangingPunct="1">
              <a:buFont typeface="Arial" charset="0"/>
              <a:buChar char="•"/>
              <a:defRPr/>
            </a:pPr>
            <a:r>
              <a:rPr lang="en-US" sz="1500" dirty="0">
                <a:latin typeface="Avenir Light" charset="0"/>
                <a:cs typeface="Avenir Light" charset="0"/>
              </a:rPr>
              <a:t>Spacious “great room” with walls of windows overlooking large, private backyard</a:t>
            </a:r>
          </a:p>
          <a:p>
            <a:pPr marL="228600" lvl="1" indent="-109538" eaLnBrk="1" hangingPunct="1">
              <a:buFont typeface="Arial" charset="0"/>
              <a:buChar char="•"/>
              <a:defRPr/>
            </a:pPr>
            <a:r>
              <a:rPr lang="en-US" sz="1500" dirty="0">
                <a:latin typeface="Avenir Light" charset="0"/>
                <a:cs typeface="Avenir Light" charset="0"/>
              </a:rPr>
              <a:t>Detached ”bonus” room</a:t>
            </a:r>
          </a:p>
        </p:txBody>
      </p:sp>
      <p:sp>
        <p:nvSpPr>
          <p:cNvPr id="18443" name="TextBox 6"/>
          <p:cNvSpPr txBox="1">
            <a:spLocks noChangeArrowheads="1"/>
          </p:cNvSpPr>
          <p:nvPr/>
        </p:nvSpPr>
        <p:spPr bwMode="auto">
          <a:xfrm>
            <a:off x="4495800" y="8610600"/>
            <a:ext cx="4572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120650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615950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984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984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984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984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228600" lvl="1" indent="-109538" eaLnBrk="1" hangingPunct="1">
              <a:buFont typeface="Arial" charset="0"/>
              <a:buChar char="•"/>
              <a:defRPr/>
            </a:pPr>
            <a:r>
              <a:rPr lang="en-US" sz="1500" dirty="0">
                <a:latin typeface="Avenir Light" charset="0"/>
                <a:cs typeface="Avenir Light" charset="0"/>
              </a:rPr>
              <a:t>Enormous upstairs addition with vaulted, open beam ceilings</a:t>
            </a:r>
          </a:p>
          <a:p>
            <a:pPr marL="228600" lvl="1" indent="-109538" eaLnBrk="1" hangingPunct="1">
              <a:buFont typeface="Arial" charset="0"/>
              <a:buChar char="•"/>
              <a:defRPr/>
            </a:pPr>
            <a:r>
              <a:rPr lang="en-US" sz="1500" dirty="0">
                <a:latin typeface="Avenir Light" charset="0"/>
                <a:cs typeface="Avenir Light" charset="0"/>
              </a:rPr>
              <a:t>Extra large lot desirably located at the end of a quite Midtown cul-de-sac</a:t>
            </a:r>
          </a:p>
          <a:p>
            <a:pPr marL="233363" indent="-117475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Avenir Light" charset="0"/>
                <a:cs typeface="Avenir Light" charset="0"/>
              </a:rPr>
              <a:t>Excellent Palo Alto schools</a:t>
            </a:r>
          </a:p>
          <a:p>
            <a:pPr marL="233363" indent="-117475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Avenir Light" charset="0"/>
                <a:cs typeface="Avenir Light" charset="0"/>
              </a:rPr>
              <a:t>Home Size: 2,353 square feet (approx.)</a:t>
            </a:r>
          </a:p>
          <a:p>
            <a:pPr marL="233363" indent="-117475" eaLnBrk="1" hangingPunct="1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Avenir Light" charset="0"/>
                <a:cs typeface="Avenir Light" charset="0"/>
              </a:rPr>
              <a:t>Lot Size: 9,143 square feet (approx.)</a:t>
            </a:r>
          </a:p>
          <a:p>
            <a:pPr marL="115888" indent="0" eaLnBrk="1" hangingPunct="1">
              <a:defRPr/>
            </a:pPr>
            <a:endParaRPr lang="en-US" sz="1500" dirty="0">
              <a:latin typeface="Avenir Light" charset="0"/>
              <a:cs typeface="Avenir Light" charset="0"/>
            </a:endParaRPr>
          </a:p>
        </p:txBody>
      </p:sp>
      <p:pic>
        <p:nvPicPr>
          <p:cNvPr id="4" name="Picture 3" descr="A picture containing tree, ground, outdoor, building&#10;&#10;Description automatically generated">
            <a:extLst>
              <a:ext uri="{FF2B5EF4-FFF2-40B4-BE49-F238E27FC236}">
                <a16:creationId xmlns:a16="http://schemas.microsoft.com/office/drawing/2014/main" id="{A144C888-83A1-6CA6-BF26-A30BA1E08C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117"/>
          <a:stretch/>
        </p:blipFill>
        <p:spPr>
          <a:xfrm>
            <a:off x="10439" y="921358"/>
            <a:ext cx="9122928" cy="608904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7" name="Picture 6" descr="A picture containing indoor, floor, living, ceiling&#10;&#10;Description automatically generated">
            <a:extLst>
              <a:ext uri="{FF2B5EF4-FFF2-40B4-BE49-F238E27FC236}">
                <a16:creationId xmlns:a16="http://schemas.microsoft.com/office/drawing/2014/main" id="{C41C6B54-3EC4-4EEB-D602-EF9A8351CA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9" y="6400800"/>
            <a:ext cx="2874528" cy="191635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0" name="Picture 9" descr="A picture containing tree, outdoor, ground, house&#10;&#10;Description automatically generated">
            <a:extLst>
              <a:ext uri="{FF2B5EF4-FFF2-40B4-BE49-F238E27FC236}">
                <a16:creationId xmlns:a16="http://schemas.microsoft.com/office/drawing/2014/main" id="{B364E6B0-DFDA-1D65-C661-71605DE2A0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02" b="12720"/>
          <a:stretch/>
        </p:blipFill>
        <p:spPr>
          <a:xfrm>
            <a:off x="2906039" y="6400800"/>
            <a:ext cx="3331725" cy="191635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3" name="Picture 12" descr="A picture containing indoor, floor, ceiling, building&#10;&#10;Description automatically generated">
            <a:extLst>
              <a:ext uri="{FF2B5EF4-FFF2-40B4-BE49-F238E27FC236}">
                <a16:creationId xmlns:a16="http://schemas.microsoft.com/office/drawing/2014/main" id="{E6F7F6AC-5B86-19D5-1FF9-54399781AE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8839" y="6400800"/>
            <a:ext cx="2874528" cy="191635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Perception">
  <a:themeElements>
    <a:clrScheme name="Custom 6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309517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969696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57856</TotalTime>
  <Words>166</Words>
  <Application>Microsoft Office PowerPoint</Application>
  <PresentationFormat>Custom</PresentationFormat>
  <Paragraphs>25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Avenir Black</vt:lpstr>
      <vt:lpstr>Avenir Light</vt:lpstr>
      <vt:lpstr>Avenir Medium</vt:lpstr>
      <vt:lpstr>Calibri</vt:lpstr>
      <vt:lpstr>Century Gothic</vt:lpstr>
      <vt:lpstr>Wingdings 2</vt:lpstr>
      <vt:lpstr>Perception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N/A</dc:creator>
  <cp:keywords/>
  <dc:description/>
  <cp:lastModifiedBy>La Joie Foy</cp:lastModifiedBy>
  <cp:revision>948</cp:revision>
  <cp:lastPrinted>2022-11-03T17:06:15Z</cp:lastPrinted>
  <dcterms:created xsi:type="dcterms:W3CDTF">2014-01-09T17:15:49Z</dcterms:created>
  <dcterms:modified xsi:type="dcterms:W3CDTF">2022-11-03T17:24:10Z</dcterms:modified>
  <cp:category/>
</cp:coreProperties>
</file>